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1C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BF87D4-8AD0-614A-9F72-7831396EDB22}" v="10" dt="2025-03-03T11:19:46.24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91BF87D4-8AD0-614A-9F72-7831396EDB22}"/>
    <pc:docChg chg="modSld">
      <pc:chgData name="Julien Ledru" userId="a7658891-423a-4a38-bcf5-e8ace65e87c9" providerId="ADAL" clId="{91BF87D4-8AD0-614A-9F72-7831396EDB22}" dt="2025-03-03T11:19:46.242" v="9" actId="14826"/>
      <pc:docMkLst>
        <pc:docMk/>
      </pc:docMkLst>
      <pc:sldChg chg="modSp">
        <pc:chgData name="Julien Ledru" userId="a7658891-423a-4a38-bcf5-e8ace65e87c9" providerId="ADAL" clId="{91BF87D4-8AD0-614A-9F72-7831396EDB22}" dt="2025-03-03T11:17:26.610" v="5" actId="14826"/>
        <pc:sldMkLst>
          <pc:docMk/>
          <pc:sldMk cId="2002535277" sldId="256"/>
        </pc:sldMkLst>
        <pc:picChg chg="mod">
          <ac:chgData name="Julien Ledru" userId="a7658891-423a-4a38-bcf5-e8ace65e87c9" providerId="ADAL" clId="{91BF87D4-8AD0-614A-9F72-7831396EDB22}" dt="2025-03-03T11:17:26.610" v="5" actId="14826"/>
          <ac:picMkLst>
            <pc:docMk/>
            <pc:sldMk cId="2002535277" sldId="256"/>
            <ac:picMk id="3" creationId="{37689FE7-BF99-EDE5-7C3D-4728AD92BE3E}"/>
          </ac:picMkLst>
        </pc:picChg>
      </pc:sldChg>
      <pc:sldChg chg="modSp">
        <pc:chgData name="Julien Ledru" userId="a7658891-423a-4a38-bcf5-e8ace65e87c9" providerId="ADAL" clId="{91BF87D4-8AD0-614A-9F72-7831396EDB22}" dt="2025-03-03T11:18:56.232" v="8" actId="14826"/>
        <pc:sldMkLst>
          <pc:docMk/>
          <pc:sldMk cId="4256215918" sldId="257"/>
        </pc:sldMkLst>
        <pc:picChg chg="mod">
          <ac:chgData name="Julien Ledru" userId="a7658891-423a-4a38-bcf5-e8ace65e87c9" providerId="ADAL" clId="{91BF87D4-8AD0-614A-9F72-7831396EDB22}" dt="2025-03-03T11:18:56.232" v="8" actId="14826"/>
          <ac:picMkLst>
            <pc:docMk/>
            <pc:sldMk cId="4256215918" sldId="257"/>
            <ac:picMk id="5" creationId="{7DADDDAE-1059-7F13-D0BC-4FA035B26B19}"/>
          </ac:picMkLst>
        </pc:picChg>
      </pc:sldChg>
      <pc:sldChg chg="modSp">
        <pc:chgData name="Julien Ledru" userId="a7658891-423a-4a38-bcf5-e8ace65e87c9" providerId="ADAL" clId="{91BF87D4-8AD0-614A-9F72-7831396EDB22}" dt="2025-03-03T11:17:33.908" v="6" actId="14826"/>
        <pc:sldMkLst>
          <pc:docMk/>
          <pc:sldMk cId="457640895" sldId="258"/>
        </pc:sldMkLst>
        <pc:picChg chg="mod">
          <ac:chgData name="Julien Ledru" userId="a7658891-423a-4a38-bcf5-e8ace65e87c9" providerId="ADAL" clId="{91BF87D4-8AD0-614A-9F72-7831396EDB22}" dt="2025-03-03T11:17:33.908" v="6" actId="14826"/>
          <ac:picMkLst>
            <pc:docMk/>
            <pc:sldMk cId="457640895" sldId="258"/>
            <ac:picMk id="2" creationId="{C8FBBB64-529D-CD2F-A2FF-3425AD7F497A}"/>
          </ac:picMkLst>
        </pc:picChg>
      </pc:sldChg>
      <pc:sldChg chg="modSp">
        <pc:chgData name="Julien Ledru" userId="a7658891-423a-4a38-bcf5-e8ace65e87c9" providerId="ADAL" clId="{91BF87D4-8AD0-614A-9F72-7831396EDB22}" dt="2025-03-03T11:17:42.249" v="7" actId="14826"/>
        <pc:sldMkLst>
          <pc:docMk/>
          <pc:sldMk cId="2334074689" sldId="259"/>
        </pc:sldMkLst>
        <pc:picChg chg="mod">
          <ac:chgData name="Julien Ledru" userId="a7658891-423a-4a38-bcf5-e8ace65e87c9" providerId="ADAL" clId="{91BF87D4-8AD0-614A-9F72-7831396EDB22}" dt="2025-03-03T11:17:42.249" v="7" actId="14826"/>
          <ac:picMkLst>
            <pc:docMk/>
            <pc:sldMk cId="2334074689" sldId="259"/>
            <ac:picMk id="4" creationId="{045F9248-67CB-8AF1-4BF5-AB46FD48916C}"/>
          </ac:picMkLst>
        </pc:picChg>
      </pc:sldChg>
      <pc:sldChg chg="modSp">
        <pc:chgData name="Julien Ledru" userId="a7658891-423a-4a38-bcf5-e8ace65e87c9" providerId="ADAL" clId="{91BF87D4-8AD0-614A-9F72-7831396EDB22}" dt="2025-03-03T11:19:46.242" v="9" actId="14826"/>
        <pc:sldMkLst>
          <pc:docMk/>
          <pc:sldMk cId="2115371115" sldId="260"/>
        </pc:sldMkLst>
        <pc:picChg chg="mod">
          <ac:chgData name="Julien Ledru" userId="a7658891-423a-4a38-bcf5-e8ace65e87c9" providerId="ADAL" clId="{91BF87D4-8AD0-614A-9F72-7831396EDB22}" dt="2025-03-03T11:19:46.242" v="9" actId="14826"/>
          <ac:picMkLst>
            <pc:docMk/>
            <pc:sldMk cId="2115371115" sldId="260"/>
            <ac:picMk id="2" creationId="{E7998FAE-3D59-F644-1D43-F29923C9E048}"/>
          </ac:picMkLst>
        </pc:picChg>
      </pc:sldChg>
    </pc:docChg>
  </pc:docChgLst>
  <pc:docChgLst>
    <pc:chgData name="Julien Ledru" userId="a7658891-423a-4a38-bcf5-e8ace65e87c9" providerId="ADAL" clId="{A998C674-AE17-694A-A56E-EE76E703F5E6}"/>
    <pc:docChg chg="undo custSel modSld">
      <pc:chgData name="Julien Ledru" userId="a7658891-423a-4a38-bcf5-e8ace65e87c9" providerId="ADAL" clId="{A998C674-AE17-694A-A56E-EE76E703F5E6}" dt="2024-12-18T16:41:18.386" v="34" actId="14826"/>
      <pc:docMkLst>
        <pc:docMk/>
      </pc:docMkLst>
      <pc:sldChg chg="addSp modSp mod">
        <pc:chgData name="Julien Ledru" userId="a7658891-423a-4a38-bcf5-e8ace65e87c9" providerId="ADAL" clId="{A998C674-AE17-694A-A56E-EE76E703F5E6}" dt="2024-12-18T16:40:51.526" v="30" actId="14826"/>
        <pc:sldMkLst>
          <pc:docMk/>
          <pc:sldMk cId="2002535277" sldId="256"/>
        </pc:sldMkLst>
        <pc:picChg chg="add mod">
          <ac:chgData name="Julien Ledru" userId="a7658891-423a-4a38-bcf5-e8ace65e87c9" providerId="ADAL" clId="{A998C674-AE17-694A-A56E-EE76E703F5E6}" dt="2024-12-18T16:40:51.526" v="30" actId="14826"/>
          <ac:picMkLst>
            <pc:docMk/>
            <pc:sldMk cId="2002535277" sldId="256"/>
            <ac:picMk id="3" creationId="{37689FE7-BF99-EDE5-7C3D-4728AD92BE3E}"/>
          </ac:picMkLst>
        </pc:picChg>
      </pc:sldChg>
      <pc:sldChg chg="addSp delSp modSp mod">
        <pc:chgData name="Julien Ledru" userId="a7658891-423a-4a38-bcf5-e8ace65e87c9" providerId="ADAL" clId="{A998C674-AE17-694A-A56E-EE76E703F5E6}" dt="2024-12-18T16:41:12.073" v="33" actId="14826"/>
        <pc:sldMkLst>
          <pc:docMk/>
          <pc:sldMk cId="4256215918" sldId="257"/>
        </pc:sldMkLst>
        <pc:picChg chg="mod">
          <ac:chgData name="Julien Ledru" userId="a7658891-423a-4a38-bcf5-e8ace65e87c9" providerId="ADAL" clId="{A998C674-AE17-694A-A56E-EE76E703F5E6}" dt="2024-12-18T16:41:12.073" v="33" actId="14826"/>
          <ac:picMkLst>
            <pc:docMk/>
            <pc:sldMk cId="4256215918" sldId="257"/>
            <ac:picMk id="5" creationId="{7DADDDAE-1059-7F13-D0BC-4FA035B26B19}"/>
          </ac:picMkLst>
        </pc:picChg>
      </pc:sldChg>
      <pc:sldChg chg="addSp delSp modSp mod">
        <pc:chgData name="Julien Ledru" userId="a7658891-423a-4a38-bcf5-e8ace65e87c9" providerId="ADAL" clId="{A998C674-AE17-694A-A56E-EE76E703F5E6}" dt="2024-12-18T16:40:56.487" v="31" actId="14826"/>
        <pc:sldMkLst>
          <pc:docMk/>
          <pc:sldMk cId="457640895" sldId="258"/>
        </pc:sldMkLst>
        <pc:picChg chg="mod">
          <ac:chgData name="Julien Ledru" userId="a7658891-423a-4a38-bcf5-e8ace65e87c9" providerId="ADAL" clId="{A998C674-AE17-694A-A56E-EE76E703F5E6}" dt="2024-12-18T16:40:56.487" v="31" actId="14826"/>
          <ac:picMkLst>
            <pc:docMk/>
            <pc:sldMk cId="457640895" sldId="258"/>
            <ac:picMk id="2" creationId="{C8FBBB64-529D-CD2F-A2FF-3425AD7F497A}"/>
          </ac:picMkLst>
        </pc:picChg>
      </pc:sldChg>
      <pc:sldChg chg="addSp delSp modSp mod">
        <pc:chgData name="Julien Ledru" userId="a7658891-423a-4a38-bcf5-e8ace65e87c9" providerId="ADAL" clId="{A998C674-AE17-694A-A56E-EE76E703F5E6}" dt="2024-12-18T16:41:04.145" v="32" actId="14826"/>
        <pc:sldMkLst>
          <pc:docMk/>
          <pc:sldMk cId="2334074689" sldId="259"/>
        </pc:sldMkLst>
        <pc:picChg chg="add del mod">
          <ac:chgData name="Julien Ledru" userId="a7658891-423a-4a38-bcf5-e8ace65e87c9" providerId="ADAL" clId="{A998C674-AE17-694A-A56E-EE76E703F5E6}" dt="2024-12-18T16:41:04.145" v="32" actId="14826"/>
          <ac:picMkLst>
            <pc:docMk/>
            <pc:sldMk cId="2334074689" sldId="259"/>
            <ac:picMk id="4" creationId="{045F9248-67CB-8AF1-4BF5-AB46FD48916C}"/>
          </ac:picMkLst>
        </pc:picChg>
      </pc:sldChg>
      <pc:sldChg chg="addSp delSp modSp mod">
        <pc:chgData name="Julien Ledru" userId="a7658891-423a-4a38-bcf5-e8ace65e87c9" providerId="ADAL" clId="{A998C674-AE17-694A-A56E-EE76E703F5E6}" dt="2024-12-18T16:41:18.386" v="34" actId="14826"/>
        <pc:sldMkLst>
          <pc:docMk/>
          <pc:sldMk cId="2115371115" sldId="260"/>
        </pc:sldMkLst>
        <pc:picChg chg="mod">
          <ac:chgData name="Julien Ledru" userId="a7658891-423a-4a38-bcf5-e8ace65e87c9" providerId="ADAL" clId="{A998C674-AE17-694A-A56E-EE76E703F5E6}" dt="2024-12-18T16:41:18.386" v="34" actId="14826"/>
          <ac:picMkLst>
            <pc:docMk/>
            <pc:sldMk cId="2115371115" sldId="260"/>
            <ac:picMk id="2" creationId="{E7998FAE-3D59-F644-1D43-F29923C9E04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7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1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3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0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5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354728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230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Ajoutez dans cette partie les éléments que vous souhaitez, texte ou image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E87B1-D9DF-9742-8836-2A8D85E1A666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28614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5EA11A0F-7C03-A2E5-4EFD-25B020E4CB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715" y="1541"/>
            <a:ext cx="10684097" cy="15117808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7689FE7-BF99-EDE5-7C3D-4728AD92BE3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13518" y="9753"/>
            <a:ext cx="10672491" cy="1510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C8FBBB64-529D-CD2F-A2FF-3425AD7F497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13517" y="9752"/>
            <a:ext cx="10672491" cy="15101385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612213" y="8633051"/>
            <a:ext cx="9327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1141754" y="9587356"/>
            <a:ext cx="3243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5042258" y="9587356"/>
            <a:ext cx="4856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612212" y="10692052"/>
            <a:ext cx="969175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923236-09F0-4F49-8BE4-8D5127C69C5B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13" name="Picture 2" descr="Accueil du site">
            <a:extLst>
              <a:ext uri="{FF2B5EF4-FFF2-40B4-BE49-F238E27FC236}">
                <a16:creationId xmlns:a16="http://schemas.microsoft.com/office/drawing/2014/main" id="{D43DDB81-DAEF-CA44-AE17-ED029EF7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045F9248-67CB-8AF1-4BF5-AB46FD48916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13517" y="9752"/>
            <a:ext cx="10672491" cy="15101385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617111" y="8582251"/>
            <a:ext cx="6686853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536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53655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629360"/>
            <a:ext cx="6962202" cy="1768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BCD74-46ED-4C40-8ABE-7E3E1A9C22B2}"/>
              </a:ext>
            </a:extLst>
          </p:cNvPr>
          <p:cNvSpPr/>
          <p:nvPr/>
        </p:nvSpPr>
        <p:spPr>
          <a:xfrm>
            <a:off x="381128" y="8582251"/>
            <a:ext cx="2960632" cy="366275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599" dirty="0"/>
              <a:t>VOTRE VISUEL ICI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26BF4B-3D21-CB4A-84F3-DDB767536705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3" name="Picture 2" descr="Accueil du site">
            <a:extLst>
              <a:ext uri="{FF2B5EF4-FFF2-40B4-BE49-F238E27FC236}">
                <a16:creationId xmlns:a16="http://schemas.microsoft.com/office/drawing/2014/main" id="{F9B7B4DC-F301-FE89-F15C-9407387C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DADDDAE-1059-7F13-D0BC-4FA035B26B1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13517" y="9753"/>
            <a:ext cx="10672491" cy="15101385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7D4808C-9ED7-6241-9903-38FC89295C89}"/>
              </a:ext>
            </a:extLst>
          </p:cNvPr>
          <p:cNvSpPr txBox="1"/>
          <p:nvPr/>
        </p:nvSpPr>
        <p:spPr>
          <a:xfrm>
            <a:off x="612212" y="10933834"/>
            <a:ext cx="9691752" cy="128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de déplacement à vélo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en découvrant l'aménagement cyclable de l'ancienne ligne de Paris à Chartres et de parcourir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ainsi un bout 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de l’association Mieux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3E1ECF-A0B0-9746-B25B-A5C02E7252BF}"/>
              </a:ext>
            </a:extLst>
          </p:cNvPr>
          <p:cNvSpPr txBox="1"/>
          <p:nvPr/>
        </p:nvSpPr>
        <p:spPr>
          <a:xfrm>
            <a:off x="612213" y="8607651"/>
            <a:ext cx="9327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</a:t>
            </a:r>
            <a:b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 BURES/YVETTE 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463C80F-F659-9845-9EB2-674AF68DEC16}"/>
              </a:ext>
            </a:extLst>
          </p:cNvPr>
          <p:cNvSpPr txBox="1"/>
          <p:nvPr/>
        </p:nvSpPr>
        <p:spPr>
          <a:xfrm>
            <a:off x="5042258" y="9612663"/>
            <a:ext cx="4856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78A292-E554-3F42-89BD-DD62B97DB3FF}"/>
              </a:ext>
            </a:extLst>
          </p:cNvPr>
          <p:cNvSpPr txBox="1"/>
          <p:nvPr/>
        </p:nvSpPr>
        <p:spPr>
          <a:xfrm>
            <a:off x="1141754" y="9612663"/>
            <a:ext cx="324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4276A3-693B-6D43-A1E0-CB6CC09E245F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58454527-BF21-4138-2E1B-CFD8FD9A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7998FAE-3D59-F644-1D43-F29923C9E04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13517" y="9753"/>
            <a:ext cx="10672491" cy="1510138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341759" y="8709251"/>
            <a:ext cx="723755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DE BURES/YVETTE </a:t>
            </a:r>
            <a:b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663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663555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756360"/>
            <a:ext cx="696220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déplacement à vélo en découvrant l'aménagement cyclable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l'ancienne ligne de Paris à Chartres et de parcourir ainsi un bout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l’association Mieux 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19" name="Picture 2" descr="Kit Communication">
            <a:extLst>
              <a:ext uri="{FF2B5EF4-FFF2-40B4-BE49-F238E27FC236}">
                <a16:creationId xmlns:a16="http://schemas.microsoft.com/office/drawing/2014/main" id="{2143B296-23D1-6E41-97FC-C38334AF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7" y="8939207"/>
            <a:ext cx="2960632" cy="29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BB1D8B3-C377-734D-BCBB-E43E77F41559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11" name="Picture 2" descr="Accueil du site">
            <a:extLst>
              <a:ext uri="{FF2B5EF4-FFF2-40B4-BE49-F238E27FC236}">
                <a16:creationId xmlns:a16="http://schemas.microsoft.com/office/drawing/2014/main" id="{ECB6711B-59E4-2341-94EB-B63F2B3AC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719265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1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</TotalTime>
  <Words>398</Words>
  <Application>Microsoft Macintosh PowerPoint</Application>
  <PresentationFormat>Personnalisé</PresentationFormat>
  <Paragraphs>42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22</cp:revision>
  <dcterms:created xsi:type="dcterms:W3CDTF">2022-02-22T13:16:25Z</dcterms:created>
  <dcterms:modified xsi:type="dcterms:W3CDTF">2025-03-03T11:19:56Z</dcterms:modified>
</cp:coreProperties>
</file>